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2df6457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2df6457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2df6457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2df6457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2df64573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2df64573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2df64573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2df6457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87cdd14af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87cdd14af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87cdd14a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87cdd14a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87cdd14a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87cdd14a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87cdd14a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87cdd14a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0e9624b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0e9624b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87cdd14a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87cdd14a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87cdd14a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87cdd14a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87cdd14a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87cdd14a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87cdd14a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87cdd14a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87cdd14a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87cdd14a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87cdd14a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87cdd14a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187a15a41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187a15a41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87cdd14af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187cdd14af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87cdd14af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87cdd14af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87cdd14a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87cdd14a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87cdd14a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87cdd14a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0e9624bd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0e9624bd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87cdd14a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87cdd14a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gif"/><Relationship Id="rId4" Type="http://schemas.openxmlformats.org/officeDocument/2006/relationships/image" Target="../media/image14.gif"/><Relationship Id="rId5" Type="http://schemas.openxmlformats.org/officeDocument/2006/relationships/image" Target="../media/image1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21.jpg"/><Relationship Id="rId5" Type="http://schemas.openxmlformats.org/officeDocument/2006/relationships/image" Target="../media/image27.jpg"/><Relationship Id="rId6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Relationship Id="rId4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Relationship Id="rId4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3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10.jpg"/><Relationship Id="rId5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Chromatic Typewriter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Lane Snively &amp;&amp; Quinton Hetland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Bristle Settings: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Filament Shape and Size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4907" l="0" r="0" t="5051"/>
          <a:stretch/>
        </p:blipFill>
        <p:spPr>
          <a:xfrm>
            <a:off x="1557567" y="0"/>
            <a:ext cx="270568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4">
            <a:alphaModFix/>
          </a:blip>
          <a:srcRect b="4907" l="0" r="0" t="5051"/>
          <a:stretch/>
        </p:blipFill>
        <p:spPr>
          <a:xfrm>
            <a:off x="4874175" y="0"/>
            <a:ext cx="2705674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4906" l="0" r="0" t="5059"/>
          <a:stretch/>
        </p:blipFill>
        <p:spPr>
          <a:xfrm>
            <a:off x="1557942" y="0"/>
            <a:ext cx="270568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 b="4906" l="0" r="0" t="5059"/>
          <a:stretch/>
        </p:blipFill>
        <p:spPr>
          <a:xfrm>
            <a:off x="4875975" y="0"/>
            <a:ext cx="2705674" cy="514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4905" l="0" r="0" t="4923"/>
          <a:stretch/>
        </p:blipFill>
        <p:spPr>
          <a:xfrm>
            <a:off x="1561805" y="0"/>
            <a:ext cx="270184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4">
            <a:alphaModFix/>
          </a:blip>
          <a:srcRect b="4905" l="0" r="0" t="4923"/>
          <a:stretch/>
        </p:blipFill>
        <p:spPr>
          <a:xfrm>
            <a:off x="4876150" y="0"/>
            <a:ext cx="270185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</a:t>
            </a:r>
            <a:r>
              <a:rPr lang="en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50 Images for GIF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868387" y="1862613"/>
            <a:ext cx="5138226" cy="1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1860800" y="1860800"/>
            <a:ext cx="5133250" cy="14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7375" y="5125"/>
            <a:ext cx="5447888" cy="51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Image to Text Brush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Photo and Pasted ‘Text Brush’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25" y="0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b="0" l="0" r="5508" t="0"/>
          <a:stretch/>
        </p:blipFill>
        <p:spPr>
          <a:xfrm>
            <a:off x="3286125" y="1862"/>
            <a:ext cx="2571750" cy="25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25" y="2570775"/>
            <a:ext cx="2571748" cy="257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b="0" l="0" r="5078" t="0"/>
          <a:stretch/>
        </p:blipFill>
        <p:spPr>
          <a:xfrm>
            <a:off x="3286125" y="2574163"/>
            <a:ext cx="2571750" cy="2556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30"/>
          <p:cNvCxnSpPr>
            <a:stCxn id="164" idx="3"/>
            <a:endCxn id="165" idx="1"/>
          </p:cNvCxnSpPr>
          <p:nvPr/>
        </p:nvCxnSpPr>
        <p:spPr>
          <a:xfrm>
            <a:off x="3034875" y="1285875"/>
            <a:ext cx="25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30"/>
          <p:cNvCxnSpPr>
            <a:stCxn id="166" idx="3"/>
            <a:endCxn id="167" idx="1"/>
          </p:cNvCxnSpPr>
          <p:nvPr/>
        </p:nvCxnSpPr>
        <p:spPr>
          <a:xfrm flipH="1" rot="10800000">
            <a:off x="3034873" y="3852449"/>
            <a:ext cx="2514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30"/>
          <p:cNvSpPr txBox="1"/>
          <p:nvPr/>
        </p:nvSpPr>
        <p:spPr>
          <a:xfrm>
            <a:off x="6109125" y="2022300"/>
            <a:ext cx="2219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64 Colors Mapped to Keyboard Characters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200" y="0"/>
            <a:ext cx="243363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333500" y="1346978"/>
            <a:ext cx="5149749" cy="2449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31"/>
          <p:cNvCxnSpPr>
            <a:stCxn id="175" idx="3"/>
            <a:endCxn id="176" idx="2"/>
          </p:cNvCxnSpPr>
          <p:nvPr/>
        </p:nvCxnSpPr>
        <p:spPr>
          <a:xfrm>
            <a:off x="4459834" y="2571750"/>
            <a:ext cx="223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540100" y="3058425"/>
            <a:ext cx="2808000" cy="6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Lane Snively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540100" y="3662775"/>
            <a:ext cx="28080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Major: Computer Science</a:t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4806200" y="3058425"/>
            <a:ext cx="2808000" cy="6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Quinton Hetland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806200" y="3662850"/>
            <a:ext cx="28080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Major: Computer Science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0" y="0"/>
            <a:ext cx="2808000" cy="28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00" y="0"/>
            <a:ext cx="24386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361300" y="1353188"/>
            <a:ext cx="5093626" cy="243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2"/>
          <p:cNvCxnSpPr>
            <a:stCxn id="182" idx="3"/>
            <a:endCxn id="183" idx="2"/>
          </p:cNvCxnSpPr>
          <p:nvPr/>
        </p:nvCxnSpPr>
        <p:spPr>
          <a:xfrm>
            <a:off x="4456618" y="2571750"/>
            <a:ext cx="2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437" y="0"/>
            <a:ext cx="5341148" cy="25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988" y="2616350"/>
            <a:ext cx="5334014" cy="252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33"/>
          <p:cNvCxnSpPr>
            <a:stCxn id="189" idx="1"/>
            <a:endCxn id="190" idx="1"/>
          </p:cNvCxnSpPr>
          <p:nvPr/>
        </p:nvCxnSpPr>
        <p:spPr>
          <a:xfrm>
            <a:off x="1901437" y="1263575"/>
            <a:ext cx="3600" cy="2616300"/>
          </a:xfrm>
          <a:prstGeom prst="curvedConnector3">
            <a:avLst>
              <a:gd fmla="val -2710798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379" y="0"/>
            <a:ext cx="289315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572825" y="1124087"/>
            <a:ext cx="5145125" cy="289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34"/>
          <p:cNvCxnSpPr>
            <a:stCxn id="196" idx="3"/>
            <a:endCxn id="197" idx="2"/>
          </p:cNvCxnSpPr>
          <p:nvPr/>
        </p:nvCxnSpPr>
        <p:spPr>
          <a:xfrm>
            <a:off x="4440538" y="2571750"/>
            <a:ext cx="25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Chromatic Typewriter is an Android exclusive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Clone CT for iOS and publish to Apple Store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Remain unpaid, ad free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Open-source public GitHub repository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0" y="469600"/>
            <a:ext cx="42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and Solution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97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Couldn’t find software that simulates a real chromatic typewriter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decided to create it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6734" r="5913" t="0"/>
          <a:stretch/>
        </p:blipFill>
        <p:spPr>
          <a:xfrm>
            <a:off x="4282200" y="469603"/>
            <a:ext cx="4858150" cy="420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4913" l="0" r="0" t="5102"/>
          <a:stretch/>
        </p:blipFill>
        <p:spPr>
          <a:xfrm>
            <a:off x="0" y="0"/>
            <a:ext cx="270728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4912" l="0" r="0" t="5110"/>
          <a:stretch/>
        </p:blipFill>
        <p:spPr>
          <a:xfrm>
            <a:off x="6436725" y="0"/>
            <a:ext cx="2707275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560100" y="2968475"/>
            <a:ext cx="2023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Edit Canvas and Brush Settings</a:t>
            </a:r>
            <a:endParaRPr sz="1800"/>
          </a:p>
        </p:txBody>
      </p:sp>
      <p:sp>
        <p:nvSpPr>
          <p:cNvPr id="79" name="Google Shape;79;p16"/>
          <p:cNvSpPr txBox="1"/>
          <p:nvPr/>
        </p:nvSpPr>
        <p:spPr>
          <a:xfrm>
            <a:off x="3649050" y="1925925"/>
            <a:ext cx="18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Edit ‘Text Brush’</a:t>
            </a:r>
            <a:endParaRPr sz="1800"/>
          </a:p>
        </p:txBody>
      </p:sp>
      <p:sp>
        <p:nvSpPr>
          <p:cNvPr id="80" name="Google Shape;80;p16"/>
          <p:cNvSpPr txBox="1"/>
          <p:nvPr>
            <p:ph idx="4294967295" type="title"/>
          </p:nvPr>
        </p:nvSpPr>
        <p:spPr>
          <a:xfrm>
            <a:off x="2780550" y="262800"/>
            <a:ext cx="35829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Chromatic Typewriter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cxnSp>
        <p:nvCxnSpPr>
          <p:cNvPr id="81" name="Google Shape;81;p16"/>
          <p:cNvCxnSpPr>
            <a:stCxn id="79" idx="3"/>
            <a:endCxn id="77" idx="1"/>
          </p:cNvCxnSpPr>
          <p:nvPr/>
        </p:nvCxnSpPr>
        <p:spPr>
          <a:xfrm>
            <a:off x="5494950" y="2156775"/>
            <a:ext cx="941700" cy="41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6"/>
          <p:cNvCxnSpPr>
            <a:stCxn id="78" idx="1"/>
            <a:endCxn id="76" idx="3"/>
          </p:cNvCxnSpPr>
          <p:nvPr/>
        </p:nvCxnSpPr>
        <p:spPr>
          <a:xfrm rot="10800000">
            <a:off x="2707200" y="2571725"/>
            <a:ext cx="852900" cy="78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5288" l="0" r="0" t="4929"/>
          <a:stretch/>
        </p:blipFill>
        <p:spPr>
          <a:xfrm>
            <a:off x="3215309" y="0"/>
            <a:ext cx="271339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1421900" y="3623325"/>
            <a:ext cx="1793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Edit Canvas using Keyboard</a:t>
            </a:r>
            <a:endParaRPr sz="1800"/>
          </a:p>
        </p:txBody>
      </p:sp>
      <p:sp>
        <p:nvSpPr>
          <p:cNvPr id="89" name="Google Shape;89;p17"/>
          <p:cNvSpPr txBox="1"/>
          <p:nvPr/>
        </p:nvSpPr>
        <p:spPr>
          <a:xfrm>
            <a:off x="5928700" y="829100"/>
            <a:ext cx="1980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Edit Canvas using Stylus Pen or Your Finger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375" y="805325"/>
            <a:ext cx="6280625" cy="353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4905" l="0" r="0" t="4923"/>
          <a:stretch/>
        </p:blipFill>
        <p:spPr>
          <a:xfrm>
            <a:off x="0" y="0"/>
            <a:ext cx="2717700" cy="515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</a:t>
            </a:r>
            <a:r>
              <a:rPr lang="en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‘Text Brush’ Stamping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64846" l="0" r="31558" t="20557"/>
          <a:stretch/>
        </p:blipFill>
        <p:spPr>
          <a:xfrm>
            <a:off x="0" y="513113"/>
            <a:ext cx="9144001" cy="411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4417" l="0" r="0" t="4681"/>
          <a:stretch/>
        </p:blipFill>
        <p:spPr>
          <a:xfrm>
            <a:off x="6464084" y="0"/>
            <a:ext cx="2679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4">
            <a:alphaModFix/>
          </a:blip>
          <a:srcRect b="66752" l="0" r="75667" t="19439"/>
          <a:stretch/>
        </p:blipFill>
        <p:spPr>
          <a:xfrm>
            <a:off x="1874438" y="1172550"/>
            <a:ext cx="2335624" cy="2798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120400" y="124800"/>
            <a:ext cx="584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 Brush with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Each</a:t>
            </a:r>
            <a:r>
              <a:rPr lang="en" sz="2400">
                <a:solidFill>
                  <a:schemeClr val="dk1"/>
                </a:solidFill>
              </a:rPr>
              <a:t> Character as a Filament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4072" y="0"/>
            <a:ext cx="2679926" cy="2530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1"/>
          <p:cNvCxnSpPr>
            <a:stCxn id="111" idx="3"/>
            <a:endCxn id="113" idx="1"/>
          </p:cNvCxnSpPr>
          <p:nvPr/>
        </p:nvCxnSpPr>
        <p:spPr>
          <a:xfrm flipH="1" rot="10800000">
            <a:off x="4210062" y="1265538"/>
            <a:ext cx="2253900" cy="130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